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2" autoAdjust="0"/>
    <p:restoredTop sz="94660"/>
  </p:normalViewPr>
  <p:slideViewPr>
    <p:cSldViewPr snapToGrid="0">
      <p:cViewPr varScale="1">
        <p:scale>
          <a:sx n="91" d="100"/>
          <a:sy n="91" d="100"/>
        </p:scale>
        <p:origin x="36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Driscoll" userId="106264383_tp_dropbox" providerId="OAuth2" clId="{9F199C9A-EC81-5446-8125-EBB7810932D6}"/>
    <pc:docChg chg="modSld">
      <pc:chgData name="John Driscoll" userId="106264383_tp_dropbox" providerId="OAuth2" clId="{9F199C9A-EC81-5446-8125-EBB7810932D6}" dt="2020-02-19T08:04:37.353" v="1" actId="1076"/>
      <pc:docMkLst>
        <pc:docMk/>
      </pc:docMkLst>
      <pc:sldChg chg="modSp">
        <pc:chgData name="John Driscoll" userId="106264383_tp_dropbox" providerId="OAuth2" clId="{9F199C9A-EC81-5446-8125-EBB7810932D6}" dt="2020-02-19T08:04:37.353" v="1" actId="1076"/>
        <pc:sldMkLst>
          <pc:docMk/>
          <pc:sldMk cId="2899605825" sldId="256"/>
        </pc:sldMkLst>
        <pc:spChg chg="mod">
          <ac:chgData name="John Driscoll" userId="106264383_tp_dropbox" providerId="OAuth2" clId="{9F199C9A-EC81-5446-8125-EBB7810932D6}" dt="2020-02-19T08:04:37.353" v="1" actId="1076"/>
          <ac:spMkLst>
            <pc:docMk/>
            <pc:sldMk cId="2899605825" sldId="256"/>
            <ac:spMk id="3" creationId="{1C9914E7-F280-4664-88D8-760978308FC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66E8D-6A4C-447C-8DF6-638BB6C30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A5FD99-0B21-4034-9E5B-02C94ECF7E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2099FA-CCB5-4506-ACFF-AD8C49E86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BDAFC-D374-444F-BE10-B285F9FF5604}" type="datetimeFigureOut">
              <a:rPr lang="en-SG" smtClean="0"/>
              <a:t>13/3/2020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598A1-329D-4BCD-A782-30EDBE59B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4F9BB-148A-4A0C-A200-6905684F1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40879-8174-4244-8C67-12B3243EF78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7835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Tm="5000"/>
    </mc:Choice>
    <mc:Fallback xmlns="">
      <p:transition spd="slow" advTm="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CD670-4B87-406C-8072-444D6AF81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694C39-87AD-4718-B6F0-771596126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B025B-971D-4E97-8F04-D1DCC26AC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BDAFC-D374-444F-BE10-B285F9FF5604}" type="datetimeFigureOut">
              <a:rPr lang="en-SG" smtClean="0"/>
              <a:t>13/3/2020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6EA5B-F2B6-429A-A347-F92484981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0AD04-0860-4E20-842C-2FF7E726A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40879-8174-4244-8C67-12B3243EF78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3781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Tm="5000"/>
    </mc:Choice>
    <mc:Fallback xmlns="">
      <p:transition spd="slow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4E2BD9-DE1B-494A-8D56-68E60AE192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536338-A942-4CB8-B874-66A09CFB1B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7D0FF-F5D2-4B73-B3E2-9B0B5F7C5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BDAFC-D374-444F-BE10-B285F9FF5604}" type="datetimeFigureOut">
              <a:rPr lang="en-SG" smtClean="0"/>
              <a:t>13/3/2020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0E4FA1-2A0B-42D7-8F07-D3885FD61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721F29-483E-4AF3-BDC7-4FCB63A47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40879-8174-4244-8C67-12B3243EF78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8970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Tm="5000"/>
    </mc:Choice>
    <mc:Fallback xmlns="">
      <p:transition spd="slow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D7985-B440-4FE8-BB33-914A384B4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F7D19-AB5E-4667-8F48-C20335363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A49B4-A53E-49CC-AF97-0EDB6F533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BDAFC-D374-444F-BE10-B285F9FF5604}" type="datetimeFigureOut">
              <a:rPr lang="en-SG" smtClean="0"/>
              <a:t>13/3/2020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B4605-CE70-4EEC-891F-B73C48975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D01CD-F8D0-4ABD-A927-0872D783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40879-8174-4244-8C67-12B3243EF78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7105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Tm="5000"/>
    </mc:Choice>
    <mc:Fallback xmlns="">
      <p:transition spd="slow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FFF0F-FB47-4226-A088-62AE0C9DA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B0877-D1A6-4D8F-9778-22AB1E60B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96C77-C188-4C17-BF5C-AB489351A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BDAFC-D374-444F-BE10-B285F9FF5604}" type="datetimeFigureOut">
              <a:rPr lang="en-SG" smtClean="0"/>
              <a:t>13/3/2020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0F4447-7F9A-45BF-8E25-DF231E759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11F682-DDF9-4C72-9B62-213D2F10D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40879-8174-4244-8C67-12B3243EF78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3317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Tm="5000"/>
    </mc:Choice>
    <mc:Fallback xmlns="">
      <p:transition spd="slow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A1F9-2562-4F38-9D7D-D0DD0BFDB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2D4EE-710B-4E90-BED6-807D7F1482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3A298-ABB9-412E-9016-BBF4A11BA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840193-975D-4D01-B9C5-7405E258C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BDAFC-D374-444F-BE10-B285F9FF5604}" type="datetimeFigureOut">
              <a:rPr lang="en-SG" smtClean="0"/>
              <a:t>13/3/2020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46285-11E6-4994-B5B0-0CF6BA8D6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A7EFF9-4ACD-4C92-8D34-5999370B7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40879-8174-4244-8C67-12B3243EF78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629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Tm="5000"/>
    </mc:Choice>
    <mc:Fallback xmlns="">
      <p:transition spd="slow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C660F-55D5-4F5F-9FAD-189EE28D9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72A45-4E2F-4B3D-9979-AAF5C0DEF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3B1D93-340A-428B-AC82-3722FA186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A038F3-5926-46F3-B2D9-8473757E48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83FBE5-1D62-47C0-BE7B-E289D40A7E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34A1EE-D627-40C5-8163-DDCFB782D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BDAFC-D374-444F-BE10-B285F9FF5604}" type="datetimeFigureOut">
              <a:rPr lang="en-SG" smtClean="0"/>
              <a:t>13/3/2020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D7650E-FE23-4C37-B874-FEEA0B695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0391E4-BC70-4C61-9C85-76FA3A763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40879-8174-4244-8C67-12B3243EF78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7828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Tm="5000"/>
    </mc:Choice>
    <mc:Fallback xmlns="">
      <p:transition spd="slow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73094-D2EE-4808-9F0C-380E3AEC4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BE49CB-77ED-4B0E-A9DA-F0DBE3B5E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BDAFC-D374-444F-BE10-B285F9FF5604}" type="datetimeFigureOut">
              <a:rPr lang="en-SG" smtClean="0"/>
              <a:t>13/3/2020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64F370-AB14-45AF-83EC-4C69934FA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31C1A1-B235-463C-8EBE-A285DC1EA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40879-8174-4244-8C67-12B3243EF78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1970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Tm="5000"/>
    </mc:Choice>
    <mc:Fallback xmlns="">
      <p:transition spd="slow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A19A81-6F89-4E10-9652-E8F284637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BDAFC-D374-444F-BE10-B285F9FF5604}" type="datetimeFigureOut">
              <a:rPr lang="en-SG" smtClean="0"/>
              <a:t>13/3/2020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58DDEB-70E1-4868-B04E-EA8F9B3E1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B7CF9-0A05-4DDE-B1AB-922644E0D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40879-8174-4244-8C67-12B3243EF78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1347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Tm="5000"/>
    </mc:Choice>
    <mc:Fallback xmlns="">
      <p:transition spd="slow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80591-1631-47CC-B472-9732CAFBD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16C04-499B-4DBB-85B8-226C3B1BE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34DD5D-A55C-4A9F-8BD0-BA2ED04319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C32D10-2E52-4CB2-8829-3929375FB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BDAFC-D374-444F-BE10-B285F9FF5604}" type="datetimeFigureOut">
              <a:rPr lang="en-SG" smtClean="0"/>
              <a:t>13/3/2020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0711E5-07EA-4EED-87E1-9FCC4D51A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56F5C-C79C-4429-A020-392B5C9EF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40879-8174-4244-8C67-12B3243EF78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6805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Tm="5000"/>
    </mc:Choice>
    <mc:Fallback xmlns="">
      <p:transition spd="slow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97898-2722-4EA3-A0BB-C2CD96AF0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EBD02E-EEDD-434F-AE61-19671C2BE7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8EF5EA-DBC6-46BE-8F0A-62244AC11B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B24B3E-C1AD-46A4-A7B7-CE3EDDF4D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BDAFC-D374-444F-BE10-B285F9FF5604}" type="datetimeFigureOut">
              <a:rPr lang="en-SG" smtClean="0"/>
              <a:t>13/3/2020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601F2D-5D74-42AF-9E7B-B4E3EDFB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8C84CC-DE1D-45A8-812C-373DF394F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40879-8174-4244-8C67-12B3243EF78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7994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Tm="5000"/>
    </mc:Choice>
    <mc:Fallback xmlns="">
      <p:transition spd="slow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027B1A-0E93-481B-BEFB-852CDB377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583F89-D9C0-4870-AF26-81143C5DA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A4708-9D57-4EAD-9A7A-9D9DA844A1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BDAFC-D374-444F-BE10-B285F9FF5604}" type="datetimeFigureOut">
              <a:rPr lang="en-SG" smtClean="0"/>
              <a:t>13/3/2020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CEF89-10FC-47D5-AED2-490CBCDAB7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E6D17-A2D9-4D2A-B0AC-EE68216898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B40879-8174-4244-8C67-12B3243EF78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536534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5000" advTm="5000"/>
    </mc:Choice>
    <mc:Fallback xmlns="">
      <p:transition spd="slow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Jerry Garcia - Deal">
            <a:hlinkClick r:id="" action="ppaction://media"/>
            <a:extLst>
              <a:ext uri="{FF2B5EF4-FFF2-40B4-BE49-F238E27FC236}">
                <a16:creationId xmlns:a16="http://schemas.microsoft.com/office/drawing/2014/main" id="{13FE8CBA-78A8-414C-908E-C1C8C58FB74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06000.5"/>
                  <p14:fade out="4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80452" y="6177296"/>
            <a:ext cx="609600" cy="609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949697-0A81-477D-8028-9C8F007E85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Our Journey Is Our Reward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9914E7-F280-4664-88D8-760978308F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8052" y="4079875"/>
            <a:ext cx="9144000" cy="1655762"/>
          </a:xfrm>
        </p:spPr>
        <p:txBody>
          <a:bodyPr/>
          <a:lstStyle/>
          <a:p>
            <a:r>
              <a:rPr lang="en-SG" dirty="0"/>
              <a:t>by John Driscoll</a:t>
            </a:r>
          </a:p>
          <a:p>
            <a:r>
              <a:rPr lang="en-SG" dirty="0"/>
              <a:t>JTD Energy Services PTE LTD</a:t>
            </a:r>
          </a:p>
          <a:p>
            <a:r>
              <a:rPr lang="en-SG" dirty="0"/>
              <a:t>Singapore</a:t>
            </a:r>
          </a:p>
        </p:txBody>
      </p:sp>
    </p:spTree>
    <p:extLst>
      <p:ext uri="{BB962C8B-B14F-4D97-AF65-F5344CB8AC3E}">
        <p14:creationId xmlns:p14="http://schemas.microsoft.com/office/powerpoint/2010/main" val="289960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 John, Mike &amp; gang">
            <a:extLst>
              <a:ext uri="{FF2B5EF4-FFF2-40B4-BE49-F238E27FC236}">
                <a16:creationId xmlns:a16="http://schemas.microsoft.com/office/drawing/2014/main" id="{3EBF94F7-7353-403F-B981-399BA2C8C2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00" y="0"/>
            <a:ext cx="9169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Tm="5000"/>
    </mc:Choice>
    <mc:Fallback xmlns="">
      <p:transition spd="slow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 Citizenship">
            <a:extLst>
              <a:ext uri="{FF2B5EF4-FFF2-40B4-BE49-F238E27FC236}">
                <a16:creationId xmlns:a16="http://schemas.microsoft.com/office/drawing/2014/main" id="{6199E6BD-3130-4EFE-8593-1C77523C2F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25" y="0"/>
            <a:ext cx="10318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1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Tm="5000"/>
    </mc:Choice>
    <mc:Fallback xmlns="">
      <p:transition spd="slow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 JTD Media Cover Shots">
            <a:extLst>
              <a:ext uri="{FF2B5EF4-FFF2-40B4-BE49-F238E27FC236}">
                <a16:creationId xmlns:a16="http://schemas.microsoft.com/office/drawing/2014/main" id="{AA0747E0-1759-4D08-BD75-4BB940AB27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150" y="0"/>
            <a:ext cx="8267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9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Tm="5000"/>
    </mc:Choice>
    <mc:Fallback xmlns="">
      <p:transition spd="slow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 UNIST class of 2018">
            <a:extLst>
              <a:ext uri="{FF2B5EF4-FFF2-40B4-BE49-F238E27FC236}">
                <a16:creationId xmlns:a16="http://schemas.microsoft.com/office/drawing/2014/main" id="{21E7063B-7770-4CD9-B41B-8D5655F381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5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Tm="5000"/>
    </mc:Choice>
    <mc:Fallback xmlns="">
      <p:transition spd="slow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 Stanford Sunset">
            <a:extLst>
              <a:ext uri="{FF2B5EF4-FFF2-40B4-BE49-F238E27FC236}">
                <a16:creationId xmlns:a16="http://schemas.microsoft.com/office/drawing/2014/main" id="{20CBC380-A7F1-450B-B00C-E298C25F84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4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Tm="5000"/>
    </mc:Choice>
    <mc:Fallback xmlns="">
      <p:transition spd="slow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3 Singapore Skyline">
            <a:extLst>
              <a:ext uri="{FF2B5EF4-FFF2-40B4-BE49-F238E27FC236}">
                <a16:creationId xmlns:a16="http://schemas.microsoft.com/office/drawing/2014/main" id="{B2D88885-EB9F-480E-9563-89AAE76549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02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Tm="5000"/>
    </mc:Choice>
    <mc:Fallback xmlns="">
      <p:transition spd="slow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4 Running into Sunset">
            <a:extLst>
              <a:ext uri="{FF2B5EF4-FFF2-40B4-BE49-F238E27FC236}">
                <a16:creationId xmlns:a16="http://schemas.microsoft.com/office/drawing/2014/main" id="{84C97F5D-0D38-403C-8DB8-3938DE3A4E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0"/>
            <a:ext cx="10533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40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Tm="5000"/>
    </mc:Choice>
    <mc:Fallback xmlns="">
      <p:transition spd="slow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4E913C5-A021-4B90-90EB-27963DE86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340" y="491762"/>
            <a:ext cx="3095625" cy="666750"/>
          </a:xfrm>
          <a:prstGeom prst="rect">
            <a:avLst/>
          </a:prstGeom>
        </p:spPr>
      </p:pic>
      <p:pic>
        <p:nvPicPr>
          <p:cNvPr id="11" name="Picture 10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AC48D7FD-5563-423E-8312-103443B86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340" y="2116182"/>
            <a:ext cx="3368144" cy="44892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09D055-4CFA-4C45-9CDE-C6D84AB7903A}"/>
              </a:ext>
            </a:extLst>
          </p:cNvPr>
          <p:cNvSpPr txBox="1"/>
          <p:nvPr/>
        </p:nvSpPr>
        <p:spPr>
          <a:xfrm>
            <a:off x="3675017" y="1306286"/>
            <a:ext cx="3971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John Driscoll, Founder, Chief Strategist</a:t>
            </a:r>
          </a:p>
          <a:p>
            <a:pPr algn="ctr"/>
            <a:r>
              <a:rPr lang="en-SG" dirty="0"/>
              <a:t>Nancy Chang Ping-Yean, Director</a:t>
            </a:r>
          </a:p>
        </p:txBody>
      </p:sp>
    </p:spTree>
    <p:extLst>
      <p:ext uri="{BB962C8B-B14F-4D97-AF65-F5344CB8AC3E}">
        <p14:creationId xmlns:p14="http://schemas.microsoft.com/office/powerpoint/2010/main" val="81924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Tm="5000"/>
    </mc:Choice>
    <mc:Fallback xmlns="">
      <p:transition spd="slow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A43926-ABE8-4FE6-B453-06EAB0A52754}"/>
              </a:ext>
            </a:extLst>
          </p:cNvPr>
          <p:cNvSpPr/>
          <p:nvPr/>
        </p:nvSpPr>
        <p:spPr>
          <a:xfrm>
            <a:off x="3343372" y="586901"/>
            <a:ext cx="6096000" cy="1015663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algn="ctr"/>
            <a:r>
              <a:rPr lang="ja-JP" altLang="en-US" sz="6000" dirty="0"/>
              <a:t>谢谢</a:t>
            </a:r>
            <a:endParaRPr lang="en-SG" sz="6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35BA24-2C22-441D-9F4D-A89CBC2CD96B}"/>
              </a:ext>
            </a:extLst>
          </p:cNvPr>
          <p:cNvSpPr/>
          <p:nvPr/>
        </p:nvSpPr>
        <p:spPr>
          <a:xfrm>
            <a:off x="5020345" y="1602564"/>
            <a:ext cx="27420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/>
              <a:t>고맙습니다</a:t>
            </a:r>
            <a:endParaRPr lang="en-SG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3DFCF1-0BF4-4529-9615-13BBFA22AB68}"/>
              </a:ext>
            </a:extLst>
          </p:cNvPr>
          <p:cNvSpPr/>
          <p:nvPr/>
        </p:nvSpPr>
        <p:spPr>
          <a:xfrm>
            <a:off x="3987538" y="2433561"/>
            <a:ext cx="48076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dirty="0"/>
              <a:t>ありがとうございました</a:t>
            </a:r>
            <a:endParaRPr lang="en-SG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F2C649-69D4-4E0E-BD31-BF1CFD1644AC}"/>
              </a:ext>
            </a:extLst>
          </p:cNvPr>
          <p:cNvSpPr/>
          <p:nvPr/>
        </p:nvSpPr>
        <p:spPr>
          <a:xfrm>
            <a:off x="5141671" y="3015664"/>
            <a:ext cx="249940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6000" dirty="0"/>
              <a:t>ขอขอบคุณ</a:t>
            </a:r>
            <a:endParaRPr lang="en-SG" sz="6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567512-BF91-49CD-9349-DBC5F5363380}"/>
              </a:ext>
            </a:extLst>
          </p:cNvPr>
          <p:cNvSpPr/>
          <p:nvPr/>
        </p:nvSpPr>
        <p:spPr>
          <a:xfrm>
            <a:off x="5141671" y="3911977"/>
            <a:ext cx="27672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4000" dirty="0" err="1"/>
              <a:t>Terima</a:t>
            </a:r>
            <a:r>
              <a:rPr lang="en-SG" sz="4000" dirty="0"/>
              <a:t> </a:t>
            </a:r>
            <a:r>
              <a:rPr lang="en-SG" sz="4000" dirty="0" err="1"/>
              <a:t>kasih</a:t>
            </a:r>
            <a:endParaRPr lang="en-SG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24372-DA49-487B-AD76-26C885170491}"/>
              </a:ext>
            </a:extLst>
          </p:cNvPr>
          <p:cNvSpPr/>
          <p:nvPr/>
        </p:nvSpPr>
        <p:spPr>
          <a:xfrm>
            <a:off x="5256364" y="4805618"/>
            <a:ext cx="23183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4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1609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Tm="5000"/>
    </mc:Choice>
    <mc:Fallback xmlns="">
      <p:transition spd="slow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 Blair HS picture">
            <a:extLst>
              <a:ext uri="{FF2B5EF4-FFF2-40B4-BE49-F238E27FC236}">
                <a16:creationId xmlns:a16="http://schemas.microsoft.com/office/drawing/2014/main" id="{4B1A5798-475E-4B56-B8DA-00C4F15E5D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588" y="0"/>
            <a:ext cx="5329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62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Tm="5000"/>
    </mc:Choice>
    <mc:Fallback xmlns="">
      <p:transition spd="slow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Palm Drive">
            <a:extLst>
              <a:ext uri="{FF2B5EF4-FFF2-40B4-BE49-F238E27FC236}">
                <a16:creationId xmlns:a16="http://schemas.microsoft.com/office/drawing/2014/main" id="{4357066D-79D6-40A0-A598-787C261CE3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0"/>
            <a:ext cx="10312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Tm="5000"/>
    </mc:Choice>
    <mc:Fallback xmlns="">
      <p:transition spd="slow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 LB Marine Terminal T2">
            <a:extLst>
              <a:ext uri="{FF2B5EF4-FFF2-40B4-BE49-F238E27FC236}">
                <a16:creationId xmlns:a16="http://schemas.microsoft.com/office/drawing/2014/main" id="{892F5951-9EEE-4C30-B599-225F2F581D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5" y="0"/>
            <a:ext cx="10293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Tm="5000"/>
    </mc:Choice>
    <mc:Fallback xmlns="">
      <p:transition spd="slow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 ARCO Watson Refinery">
            <a:extLst>
              <a:ext uri="{FF2B5EF4-FFF2-40B4-BE49-F238E27FC236}">
                <a16:creationId xmlns:a16="http://schemas.microsoft.com/office/drawing/2014/main" id="{6E47401E-4DA4-4326-9E5B-1265639F8D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7100"/>
            <a:ext cx="12192000" cy="500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2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Tm="5000"/>
    </mc:Choice>
    <mc:Fallback xmlns="">
      <p:transition spd="slow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 Old Singapore">
            <a:extLst>
              <a:ext uri="{FF2B5EF4-FFF2-40B4-BE49-F238E27FC236}">
                <a16:creationId xmlns:a16="http://schemas.microsoft.com/office/drawing/2014/main" id="{633872B3-4215-4F11-AC7C-31B16D02C5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888" y="0"/>
            <a:ext cx="96726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49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Tm="5000"/>
    </mc:Choice>
    <mc:Fallback xmlns="">
      <p:transition spd="slow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 agingrocker">
            <a:extLst>
              <a:ext uri="{FF2B5EF4-FFF2-40B4-BE49-F238E27FC236}">
                <a16:creationId xmlns:a16="http://schemas.microsoft.com/office/drawing/2014/main" id="{AD493715-E753-4834-B2C4-1E7341A567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67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Tm="5000"/>
    </mc:Choice>
    <mc:Fallback xmlns="">
      <p:transition spd="slow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 JPM We are GS">
            <a:extLst>
              <a:ext uri="{FF2B5EF4-FFF2-40B4-BE49-F238E27FC236}">
                <a16:creationId xmlns:a16="http://schemas.microsoft.com/office/drawing/2014/main" id="{C4A36809-BEDA-4D7F-9E95-60DAF021FC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4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Tm="5000"/>
    </mc:Choice>
    <mc:Fallback xmlns="">
      <p:transition spd="slow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 2010 Marathon">
            <a:extLst>
              <a:ext uri="{FF2B5EF4-FFF2-40B4-BE49-F238E27FC236}">
                <a16:creationId xmlns:a16="http://schemas.microsoft.com/office/drawing/2014/main" id="{B2AC3662-97E8-4653-832F-0DE33DC378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25" y="0"/>
            <a:ext cx="10317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5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Tm="5000"/>
    </mc:Choice>
    <mc:Fallback xmlns="">
      <p:transition spd="slow" advTm="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45</Words>
  <Application>Microsoft Office PowerPoint</Application>
  <PresentationFormat>Widescreen</PresentationFormat>
  <Paragraphs>12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Our Journey Is Our Reward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Our Journey Is Our Reward</dc:title>
  <dc:creator>John Driscoll</dc:creator>
  <cp:lastModifiedBy>Vikram Anand</cp:lastModifiedBy>
  <cp:revision>7</cp:revision>
  <dcterms:created xsi:type="dcterms:W3CDTF">2020-02-17T08:43:01Z</dcterms:created>
  <dcterms:modified xsi:type="dcterms:W3CDTF">2020-03-13T05:20:58Z</dcterms:modified>
</cp:coreProperties>
</file>